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3" d="100"/>
          <a:sy n="83" d="100"/>
        </p:scale>
        <p:origin x="-3252" y="-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165" y="6876256"/>
            <a:ext cx="753024" cy="56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671" y="5614818"/>
            <a:ext cx="1178603" cy="9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8415" y="0"/>
            <a:ext cx="61091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Пожарная безопасность</a:t>
            </a:r>
            <a:endParaRPr lang="ru-RU" sz="4400" b="1" cap="none" spc="0" dirty="0">
              <a:ln w="1905"/>
              <a:solidFill>
                <a:srgbClr val="C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00" y="6729801"/>
            <a:ext cx="238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ПОМНИ!</a:t>
            </a:r>
            <a:endParaRPr lang="ru-RU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737" y="7273559"/>
            <a:ext cx="2634637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Соблюдая правила пожарной безопасности, ты сохраняешь своё здоровье и имущество!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23426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91" y="3607480"/>
            <a:ext cx="1159599" cy="1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199283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80" y="3389067"/>
            <a:ext cx="1318697" cy="11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und"/>
          <p:cNvSpPr>
            <a:spLocks noEditPoints="1" noChangeArrowheads="1"/>
          </p:cNvSpPr>
          <p:nvPr/>
        </p:nvSpPr>
        <p:spPr bwMode="auto">
          <a:xfrm>
            <a:off x="328091" y="1007206"/>
            <a:ext cx="504056" cy="447799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91323" y="769441"/>
            <a:ext cx="5866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Основными причинами пожаров в жилье являются: неосторожное обращение с огнём, нарушение правил эксплуатации электроприборов и газовых плит.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259" y="1937362"/>
            <a:ext cx="1732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играй со спичками – это может привести к пожару!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0460" y="2048871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оставляй без контроля газовую плиту – это опасно!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AutoShape 10" descr="https://www.clipartmax.com/png/middle/38-381799_match-clipart-matches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 descr="https://3mu.ru/wp-content/uploads/2016/02/spichki-na-prozrachnom-fo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320" y="2075861"/>
            <a:ext cx="1398439" cy="114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2309" y="4737655"/>
            <a:ext cx="2323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Пользуйся только исправными электроприборами! Не оставляй их включёнными без присмотра!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2513" y="3389067"/>
            <a:ext cx="24640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пользуйся без взрослых горючими жидкостями (ацетоном, растворителем, бензином, керосином)!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9120" y="5004048"/>
            <a:ext cx="1998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Уходя из дома, гаси свет и отключай электроприборы!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7671" y="6601801"/>
            <a:ext cx="3197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Если возник пожар: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Позвони по номеру </a:t>
            </a:r>
            <a:r>
              <a:rPr lang="ru-RU" sz="2400" b="1" dirty="0" smtClean="0">
                <a:solidFill>
                  <a:srgbClr val="C00000"/>
                </a:solidFill>
              </a:rPr>
              <a:t>112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назови что  адрес и ФИО.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Покинь помещение,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по-возможности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окажи помощь в эвакуации.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Ни в коем случае не прячься и открывай окна!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24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2022-01-17T11:44:03Z</dcterms:created>
  <dcterms:modified xsi:type="dcterms:W3CDTF">2022-01-17T13:27:42Z</dcterms:modified>
</cp:coreProperties>
</file>