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9" autoAdjust="0"/>
  </p:normalViewPr>
  <p:slideViewPr>
    <p:cSldViewPr>
      <p:cViewPr varScale="1">
        <p:scale>
          <a:sx n="83" d="100"/>
          <a:sy n="83" d="100"/>
        </p:scale>
        <p:origin x="-3252" y="-24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4165" y="6876256"/>
            <a:ext cx="753024" cy="56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7671" y="5614818"/>
            <a:ext cx="1178603" cy="9609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98415" y="0"/>
            <a:ext cx="6109173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400" b="1" cap="none" spc="0" dirty="0" smtClean="0">
                <a:ln w="1905"/>
                <a:solidFill>
                  <a:srgbClr val="C0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Пожарная безопасность</a:t>
            </a:r>
            <a:endParaRPr lang="ru-RU" sz="4400" b="1" cap="none" spc="0" dirty="0">
              <a:ln w="1905"/>
              <a:solidFill>
                <a:srgbClr val="C00000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600" y="6729801"/>
            <a:ext cx="23825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ПОМНИ!</a:t>
            </a:r>
            <a:endParaRPr lang="ru-RU" sz="2800" b="1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80737" y="7273559"/>
            <a:ext cx="2634637" cy="120032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perspectiveRight"/>
              <a:lightRig rig="threePt" dir="t"/>
            </a:scene3d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Соблюдая правила пожарной безопасности, ты сохраняешь своё здоровье и имущество!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1026" name="Picture 2" descr="C:\Program Files (x86)\Microsoft Office\MEDIA\CAGCAT10\j0234266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491" y="3607480"/>
            <a:ext cx="1159599" cy="1130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Program Files (x86)\Microsoft Office\MEDIA\CAGCAT10\j0199283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1980" y="3389067"/>
            <a:ext cx="1318697" cy="11846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Sound"/>
          <p:cNvSpPr>
            <a:spLocks noEditPoints="1" noChangeArrowheads="1"/>
          </p:cNvSpPr>
          <p:nvPr/>
        </p:nvSpPr>
        <p:spPr bwMode="auto">
          <a:xfrm>
            <a:off x="328091" y="1007206"/>
            <a:ext cx="504056" cy="447799"/>
          </a:xfrm>
          <a:custGeom>
            <a:avLst/>
            <a:gdLst>
              <a:gd name="T0" fmla="*/ 11164 w 21600"/>
              <a:gd name="T1" fmla="*/ 21159 h 21600"/>
              <a:gd name="T2" fmla="*/ 11164 w 21600"/>
              <a:gd name="T3" fmla="*/ 0 h 21600"/>
              <a:gd name="T4" fmla="*/ 0 w 21600"/>
              <a:gd name="T5" fmla="*/ 10800 h 21600"/>
              <a:gd name="T6" fmla="*/ 21600 w 21600"/>
              <a:gd name="T7" fmla="*/ 10800 h 21600"/>
              <a:gd name="T8" fmla="*/ 761 w 21600"/>
              <a:gd name="T9" fmla="*/ 22454 h 21600"/>
              <a:gd name="T10" fmla="*/ 21069 w 21600"/>
              <a:gd name="T11" fmla="*/ 28282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7273"/>
                </a:moveTo>
                <a:lnTo>
                  <a:pt x="5824" y="7273"/>
                </a:lnTo>
                <a:lnTo>
                  <a:pt x="11164" y="0"/>
                </a:lnTo>
                <a:lnTo>
                  <a:pt x="11164" y="21159"/>
                </a:lnTo>
                <a:lnTo>
                  <a:pt x="5824" y="13885"/>
                </a:lnTo>
                <a:lnTo>
                  <a:pt x="0" y="13885"/>
                </a:lnTo>
                <a:lnTo>
                  <a:pt x="0" y="7273"/>
                </a:lnTo>
                <a:close/>
              </a:path>
              <a:path w="21600" h="21600">
                <a:moveTo>
                  <a:pt x="13024" y="7273"/>
                </a:moveTo>
                <a:lnTo>
                  <a:pt x="13591" y="6722"/>
                </a:lnTo>
                <a:lnTo>
                  <a:pt x="13833" y="7548"/>
                </a:lnTo>
                <a:lnTo>
                  <a:pt x="14076" y="8485"/>
                </a:lnTo>
                <a:lnTo>
                  <a:pt x="14157" y="9367"/>
                </a:lnTo>
                <a:lnTo>
                  <a:pt x="14197" y="10524"/>
                </a:lnTo>
                <a:lnTo>
                  <a:pt x="14197" y="11406"/>
                </a:lnTo>
                <a:lnTo>
                  <a:pt x="14116" y="12012"/>
                </a:lnTo>
                <a:lnTo>
                  <a:pt x="13995" y="12728"/>
                </a:lnTo>
                <a:lnTo>
                  <a:pt x="13833" y="13444"/>
                </a:lnTo>
                <a:lnTo>
                  <a:pt x="13712" y="14106"/>
                </a:lnTo>
                <a:lnTo>
                  <a:pt x="13591" y="14546"/>
                </a:lnTo>
                <a:lnTo>
                  <a:pt x="13065" y="13885"/>
                </a:lnTo>
                <a:lnTo>
                  <a:pt x="13307" y="12893"/>
                </a:lnTo>
                <a:lnTo>
                  <a:pt x="13469" y="11791"/>
                </a:lnTo>
                <a:lnTo>
                  <a:pt x="13550" y="10910"/>
                </a:lnTo>
                <a:lnTo>
                  <a:pt x="13591" y="10138"/>
                </a:lnTo>
                <a:lnTo>
                  <a:pt x="13469" y="9367"/>
                </a:lnTo>
                <a:lnTo>
                  <a:pt x="13388" y="8595"/>
                </a:lnTo>
                <a:lnTo>
                  <a:pt x="13267" y="7934"/>
                </a:lnTo>
                <a:lnTo>
                  <a:pt x="13024" y="7273"/>
                </a:lnTo>
                <a:close/>
              </a:path>
              <a:path w="21600" h="21600">
                <a:moveTo>
                  <a:pt x="16382" y="3967"/>
                </a:moveTo>
                <a:lnTo>
                  <a:pt x="16786" y="5179"/>
                </a:lnTo>
                <a:lnTo>
                  <a:pt x="17150" y="6612"/>
                </a:lnTo>
                <a:lnTo>
                  <a:pt x="17474" y="8651"/>
                </a:lnTo>
                <a:lnTo>
                  <a:pt x="17595" y="9753"/>
                </a:lnTo>
                <a:lnTo>
                  <a:pt x="17635" y="12012"/>
                </a:lnTo>
                <a:lnTo>
                  <a:pt x="17393" y="13665"/>
                </a:lnTo>
                <a:lnTo>
                  <a:pt x="17150" y="15208"/>
                </a:lnTo>
                <a:lnTo>
                  <a:pt x="16786" y="16310"/>
                </a:lnTo>
                <a:lnTo>
                  <a:pt x="16341" y="17687"/>
                </a:lnTo>
                <a:lnTo>
                  <a:pt x="15815" y="17081"/>
                </a:lnTo>
                <a:lnTo>
                  <a:pt x="16503" y="14602"/>
                </a:lnTo>
                <a:lnTo>
                  <a:pt x="16786" y="13169"/>
                </a:lnTo>
                <a:lnTo>
                  <a:pt x="16867" y="12012"/>
                </a:lnTo>
                <a:lnTo>
                  <a:pt x="16867" y="9642"/>
                </a:lnTo>
                <a:lnTo>
                  <a:pt x="16705" y="7989"/>
                </a:lnTo>
                <a:lnTo>
                  <a:pt x="16422" y="6612"/>
                </a:lnTo>
                <a:lnTo>
                  <a:pt x="16220" y="5675"/>
                </a:lnTo>
                <a:lnTo>
                  <a:pt x="15856" y="4518"/>
                </a:lnTo>
                <a:lnTo>
                  <a:pt x="16382" y="3967"/>
                </a:lnTo>
                <a:close/>
              </a:path>
              <a:path w="21600" h="21600">
                <a:moveTo>
                  <a:pt x="18889" y="1377"/>
                </a:moveTo>
                <a:lnTo>
                  <a:pt x="19415" y="826"/>
                </a:lnTo>
                <a:lnTo>
                  <a:pt x="20194" y="2576"/>
                </a:lnTo>
                <a:lnTo>
                  <a:pt x="20831" y="4683"/>
                </a:lnTo>
                <a:lnTo>
                  <a:pt x="21357" y="7204"/>
                </a:lnTo>
                <a:lnTo>
                  <a:pt x="21650" y="9450"/>
                </a:lnTo>
                <a:lnTo>
                  <a:pt x="21600" y="12301"/>
                </a:lnTo>
                <a:lnTo>
                  <a:pt x="21215" y="15938"/>
                </a:lnTo>
                <a:lnTo>
                  <a:pt x="20629" y="18348"/>
                </a:lnTo>
                <a:lnTo>
                  <a:pt x="19415" y="21655"/>
                </a:lnTo>
                <a:lnTo>
                  <a:pt x="18889" y="21159"/>
                </a:lnTo>
                <a:lnTo>
                  <a:pt x="19901" y="18404"/>
                </a:lnTo>
                <a:lnTo>
                  <a:pt x="20467" y="15593"/>
                </a:lnTo>
                <a:lnTo>
                  <a:pt x="20791" y="12342"/>
                </a:lnTo>
                <a:lnTo>
                  <a:pt x="20871" y="9532"/>
                </a:lnTo>
                <a:lnTo>
                  <a:pt x="20629" y="7411"/>
                </a:lnTo>
                <a:lnTo>
                  <a:pt x="20062" y="4628"/>
                </a:lnTo>
                <a:lnTo>
                  <a:pt x="19415" y="2810"/>
                </a:lnTo>
                <a:lnTo>
                  <a:pt x="18889" y="1377"/>
                </a:lnTo>
                <a:close/>
              </a:path>
            </a:pathLst>
          </a:custGeom>
          <a:solidFill>
            <a:srgbClr val="FFBE7D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991323" y="769441"/>
            <a:ext cx="586667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Основными причинами пожаров в жилье являются: неосторожное обращение с огнём, нарушение правил эксплуатации электроприборов и газовых плит.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97259" y="1937362"/>
            <a:ext cx="173275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Не играй со спичками – это может привести к пожару!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960460" y="2048871"/>
            <a:ext cx="18722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Не оставляй без контроля газовую плиту – это опасно!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2" name="AutoShape 10" descr="https://www.clipartmax.com/png/middle/38-381799_match-clipart-matches-clipart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9" name="Picture 15" descr="https://3mu.ru/wp-content/uploads/2016/02/spichki-na-prozrachnom-fone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4320" y="2075861"/>
            <a:ext cx="1398439" cy="1146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222309" y="4737655"/>
            <a:ext cx="232396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Пользуйся только исправными электроприборами! Не оставляй их включёнными без присмотра!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382513" y="3389067"/>
            <a:ext cx="246409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Не пользуйся без взрослых горючими жидкостями (ацетоном, растворителем, бензином, керосином)!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509120" y="5004048"/>
            <a:ext cx="19984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Уходя из дома, гаси свет и отключай электроприборы!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827671" y="6601801"/>
            <a:ext cx="319722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u="sng" dirty="0" smtClean="0"/>
              <a:t>Если возник пожар: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Позвони по номеру </a:t>
            </a:r>
            <a:r>
              <a:rPr lang="ru-RU" sz="2400" b="1" dirty="0" smtClean="0">
                <a:solidFill>
                  <a:srgbClr val="C00000"/>
                </a:solidFill>
              </a:rPr>
              <a:t>112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, назови что  адрес и ФИО.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Покинь помещение, </a:t>
            </a:r>
            <a:r>
              <a:rPr lang="ru-RU" b="1" dirty="0" err="1" smtClean="0">
                <a:solidFill>
                  <a:schemeClr val="tx2">
                    <a:lumMod val="75000"/>
                  </a:schemeClr>
                </a:solidFill>
              </a:rPr>
              <a:t>по-возможности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 окажи помощь в эвакуации.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Ни в коем случае не прячься и открывай окна!</a:t>
            </a:r>
          </a:p>
          <a:p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822432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128</Words>
  <Application>Microsoft Office PowerPoint</Application>
  <PresentationFormat>Экран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13</cp:revision>
  <dcterms:created xsi:type="dcterms:W3CDTF">2022-01-17T11:44:03Z</dcterms:created>
  <dcterms:modified xsi:type="dcterms:W3CDTF">2022-01-17T13:27:42Z</dcterms:modified>
</cp:coreProperties>
</file>